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69" r:id="rId5"/>
    <p:sldId id="264" r:id="rId6"/>
    <p:sldId id="266" r:id="rId7"/>
    <p:sldId id="270" r:id="rId8"/>
    <p:sldId id="263" r:id="rId9"/>
    <p:sldId id="267" r:id="rId10"/>
    <p:sldId id="271" r:id="rId11"/>
    <p:sldId id="272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000" autoAdjust="0"/>
  </p:normalViewPr>
  <p:slideViewPr>
    <p:cSldViewPr>
      <p:cViewPr>
        <p:scale>
          <a:sx n="62" d="100"/>
          <a:sy n="62" d="100"/>
        </p:scale>
        <p:origin x="-15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00.infourok.ru/images/doc/173/198854/img9.jpg"/>
          <p:cNvPicPr/>
          <p:nvPr/>
        </p:nvPicPr>
        <p:blipFill>
          <a:blip r:embed="rId2" cstate="print"/>
          <a:srcRect l="39615" t="3352" r="3101" b="43200"/>
          <a:stretch>
            <a:fillRect/>
          </a:stretch>
        </p:blipFill>
        <p:spPr bwMode="auto">
          <a:xfrm>
            <a:off x="357158" y="1643050"/>
            <a:ext cx="5220072" cy="44644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357818" y="1714488"/>
            <a:ext cx="3534662" cy="46434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АКЦИЯ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«Поможем птицам»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(фото отчёт)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Работу  выполнили воспитатели: Григорьева О.А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             Игнатьева О.В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МДОУ №5 «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Радуга»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город Тутаев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340768"/>
            <a:ext cx="7632848" cy="4896544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Рисунок 2" descr="G:\фото поможем птицы\WP_20160125_15_50_34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57190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avatars.mds.yandex.net/get-afishanew/35821/1020a07cbaa4b27bf76c5dd784a189a9/orig"/>
          <p:cNvPicPr/>
          <p:nvPr/>
        </p:nvPicPr>
        <p:blipFill>
          <a:blip r:embed="rId3" cstate="print"/>
          <a:srcRect l="8819" r="13416" b="9615"/>
          <a:stretch>
            <a:fillRect/>
          </a:stretch>
        </p:blipFill>
        <p:spPr bwMode="auto">
          <a:xfrm>
            <a:off x="2643174" y="4000504"/>
            <a:ext cx="350046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fs00.infourok.ru/images/doc/119/140302/img0.jpg"/>
          <p:cNvPicPr/>
          <p:nvPr/>
        </p:nvPicPr>
        <p:blipFill>
          <a:blip r:embed="rId4" cstate="print"/>
          <a:srcRect l="27899" t="16035" r="36666" b="33295"/>
          <a:stretch>
            <a:fillRect/>
          </a:stretch>
        </p:blipFill>
        <p:spPr bwMode="auto">
          <a:xfrm>
            <a:off x="214282" y="5357826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s00.infourok.ru/images/doc/119/140302/img0.jpg"/>
          <p:cNvPicPr/>
          <p:nvPr/>
        </p:nvPicPr>
        <p:blipFill>
          <a:blip r:embed="rId5" cstate="print"/>
          <a:srcRect l="62693" t="59649" r="1550" b="8923"/>
          <a:stretch>
            <a:fillRect/>
          </a:stretch>
        </p:blipFill>
        <p:spPr bwMode="auto">
          <a:xfrm>
            <a:off x="7858148" y="5429264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\WP_20160127_11_38_24_Pr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000240"/>
            <a:ext cx="3541887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340768"/>
            <a:ext cx="7632848" cy="4896544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9" name="Рисунок 8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14282" y="5357826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858148" y="5429264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ПТИЦЫ\фото\103MSDCF\DSC0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28802"/>
            <a:ext cx="3643338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G:\фото поможем птицы\WP_20160125_15_51_28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3571900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26cbf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00504"/>
            <a:ext cx="335758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785786" y="1357298"/>
            <a:ext cx="7632848" cy="4896544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удовольствием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день насыпают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корм в кормушки для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птиц. На наши кормушки прилетают синички и воробьи.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 descr="G:\фото поможем птицы\WP_20160126_10_45_5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257176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фото поможем птицы\WP_20160126_10_42_0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3571900" cy="1925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фото поможем птицы\WP_20160126_10_43_52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278608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0-tub-ru.yandex.net/i?id=47d1644545e83c16faddf4a72c5446b7&amp;n=33&amp;h=190&amp;w=254"/>
          <p:cNvPicPr/>
          <p:nvPr/>
        </p:nvPicPr>
        <p:blipFill>
          <a:blip r:embed="rId5" cstate="print"/>
          <a:srcRect l="20472" t="2631" r="20472" b="38158"/>
          <a:stretch>
            <a:fillRect/>
          </a:stretch>
        </p:blipFill>
        <p:spPr bwMode="auto">
          <a:xfrm>
            <a:off x="3571868" y="2357430"/>
            <a:ext cx="171451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fs00.infourok.ru/images/doc/119/140302/img0.jpg"/>
          <p:cNvPicPr/>
          <p:nvPr/>
        </p:nvPicPr>
        <p:blipFill>
          <a:blip r:embed="rId6" cstate="print"/>
          <a:srcRect l="27899" t="16035" r="36666" b="33295"/>
          <a:stretch>
            <a:fillRect/>
          </a:stretch>
        </p:blipFill>
        <p:spPr bwMode="auto">
          <a:xfrm>
            <a:off x="285720" y="5357826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s00.infourok.ru/images/doc/119/140302/img0.jpg"/>
          <p:cNvPicPr/>
          <p:nvPr/>
        </p:nvPicPr>
        <p:blipFill>
          <a:blip r:embed="rId7" cstate="print"/>
          <a:srcRect l="62693" t="59649" r="1550" b="8923"/>
          <a:stretch>
            <a:fillRect/>
          </a:stretch>
        </p:blipFill>
        <p:spPr bwMode="auto">
          <a:xfrm>
            <a:off x="7786710" y="5286388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340768"/>
            <a:ext cx="7632848" cy="4896544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357826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786710" y="5286388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00233" y="2285992"/>
            <a:ext cx="5500726" cy="27146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559"/>
              </a:avLst>
            </a:prstTxWarp>
            <a:spAutoFit/>
            <a:scene3d>
              <a:camera prst="perspectiveAbove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Спасибо за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нимание!</a:t>
            </a:r>
            <a:endParaRPr lang="ru-RU" sz="5400" b="1" cap="all" dirty="0">
              <a:ln/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214422"/>
            <a:ext cx="7632848" cy="5022890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214950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858148" y="5286388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85852" y="1571612"/>
            <a:ext cx="678661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Актуальность акции: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Птицы традиционно являются одним из любимых объектов для наблюдения. И это не удивительно - многие из них хорошо заметны, красиво поют, селятся поблизости от человеческого жилья. Но эти же причины делают их и одними из наиболее уязвимых и нуждающихся в охране представителей животного мира.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 является одним из наиболее тяжелых периодов в жизни птиц. По мнению орнитологов наибольшую опасность для зимующих птиц представляет не холод, а недостаток пищи. Наши ребята  и их родители с большим энтузиазмом приняли участие в этой акции.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467544" y="1052736"/>
            <a:ext cx="8352928" cy="5256584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Цель акции: 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Прививать интерес детей и родителей к птицам. 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 в детях доброту,  радость от сознания, что, делясь крохами, подкармливая птиц, можно спасти их от гибели.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357826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858148" y="5429264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214422"/>
            <a:ext cx="7632848" cy="5022890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Участники акции: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 раннего возраста, родители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Срок акции: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января –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214950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858148" y="5286388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214422"/>
            <a:ext cx="7632848" cy="5022890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 рамках акции мы провели следующие мероприятия :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Беседовали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детьми  с рассматриванием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иллюстраций «Поможем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птичкам»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играли в игры. 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fs00.infourok.ru/images/doc/119/140302/img0.jpg"/>
          <p:cNvPicPr/>
          <p:nvPr/>
        </p:nvPicPr>
        <p:blipFill>
          <a:blip r:embed="rId2" cstate="print"/>
          <a:srcRect l="62693" t="59649" r="1550" b="8923"/>
          <a:stretch>
            <a:fillRect/>
          </a:stretch>
        </p:blipFill>
        <p:spPr bwMode="auto">
          <a:xfrm>
            <a:off x="7715272" y="5214950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s00.infourok.ru/images/doc/119/140302/img0.jpg"/>
          <p:cNvPicPr/>
          <p:nvPr/>
        </p:nvPicPr>
        <p:blipFill>
          <a:blip r:embed="rId3" cstate="print"/>
          <a:srcRect l="27899" t="16035" r="36666" b="33295"/>
          <a:stretch>
            <a:fillRect/>
          </a:stretch>
        </p:blipFill>
        <p:spPr bwMode="auto">
          <a:xfrm>
            <a:off x="285720" y="5214950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ТИЦЫ\фото\DSC00069.JPG"/>
          <p:cNvPicPr>
            <a:picLocks noChangeAspect="1" noChangeArrowheads="1"/>
          </p:cNvPicPr>
          <p:nvPr/>
        </p:nvPicPr>
        <p:blipFill>
          <a:blip r:embed="rId4" cstate="print"/>
          <a:srcRect l="11847" t="3949" r="27437" b="24966"/>
          <a:stretch>
            <a:fillRect/>
          </a:stretch>
        </p:blipFill>
        <p:spPr bwMode="auto">
          <a:xfrm>
            <a:off x="1071538" y="3214686"/>
            <a:ext cx="335758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\WP_20160127_16_08_30_Pro.jpg"/>
          <p:cNvPicPr/>
          <p:nvPr/>
        </p:nvPicPr>
        <p:blipFill>
          <a:blip r:embed="rId5" cstate="print"/>
          <a:srcRect t="10502" r="5517"/>
          <a:stretch>
            <a:fillRect/>
          </a:stretch>
        </p:blipFill>
        <p:spPr bwMode="auto">
          <a:xfrm>
            <a:off x="4572000" y="2571744"/>
            <a:ext cx="364333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071546"/>
            <a:ext cx="7632848" cy="5165766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акции было собрано  большое количество  разнообразного корма для птиц 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пшено,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гречка, семена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подсолнечника,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тыквы,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ягоды калины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рябин, печенье, сухари, несоленое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сало) 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357826"/>
            <a:ext cx="1214446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858148" y="5429264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ПТИЦЫ\фото\IMG_20160126_17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71744"/>
            <a:ext cx="360000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\WP_20160127_14_23_32_Pro.jpg"/>
          <p:cNvPicPr/>
          <p:nvPr/>
        </p:nvPicPr>
        <p:blipFill>
          <a:blip r:embed="rId5" cstate="print"/>
          <a:srcRect l="27278" t="22375" r="24851" b="34647"/>
          <a:stretch>
            <a:fillRect/>
          </a:stretch>
        </p:blipFill>
        <p:spPr bwMode="auto">
          <a:xfrm>
            <a:off x="4357686" y="3571876"/>
            <a:ext cx="400052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214422"/>
            <a:ext cx="7632848" cy="5022890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 изготовили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листовки,  призывы, расклеили  их у своих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домов, детского сада.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214950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00.infourok.ru/images/doc/119/140302/img0.jpg"/>
          <p:cNvPicPr/>
          <p:nvPr/>
        </p:nvPicPr>
        <p:blipFill>
          <a:blip r:embed="rId3" cstate="print"/>
          <a:srcRect l="62693" t="59649" r="1550" b="8923"/>
          <a:stretch>
            <a:fillRect/>
          </a:stretch>
        </p:blipFill>
        <p:spPr bwMode="auto">
          <a:xfrm>
            <a:off x="7858148" y="5286388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\WP_20160127_14_56_57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143116"/>
            <a:ext cx="3821595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ПТИЦЫ\фото\DSC00076.JPG"/>
          <p:cNvPicPr/>
          <p:nvPr/>
        </p:nvPicPr>
        <p:blipFill>
          <a:blip r:embed="rId5" cstate="print"/>
          <a:srcRect l="17392" t="13461" r="6878" b="20504"/>
          <a:stretch>
            <a:fillRect/>
          </a:stretch>
        </p:blipFill>
        <p:spPr bwMode="auto">
          <a:xfrm>
            <a:off x="4500562" y="3286124"/>
            <a:ext cx="3815136" cy="26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928670"/>
            <a:ext cx="8102134" cy="5308642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 вместе с детьми изготовили  кормушки  для птиц,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различного материала.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http://fs00.infourok.ru/images/doc/119/140302/img0.jpg"/>
          <p:cNvPicPr/>
          <p:nvPr/>
        </p:nvPicPr>
        <p:blipFill>
          <a:blip r:embed="rId2" cstate="print"/>
          <a:srcRect l="27899" t="16035" r="36666" b="33295"/>
          <a:stretch>
            <a:fillRect/>
          </a:stretch>
        </p:blipFill>
        <p:spPr bwMode="auto">
          <a:xfrm>
            <a:off x="285720" y="5214950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фото поможем птицы\WP_20160125_14_22_21_Pro.jpg"/>
          <p:cNvPicPr>
            <a:picLocks noChangeAspect="1" noChangeArrowheads="1"/>
          </p:cNvPicPr>
          <p:nvPr/>
        </p:nvPicPr>
        <p:blipFill>
          <a:blip r:embed="rId3" cstate="print"/>
          <a:srcRect t="11905" r="26749" b="7143"/>
          <a:stretch>
            <a:fillRect/>
          </a:stretch>
        </p:blipFill>
        <p:spPr bwMode="auto">
          <a:xfrm>
            <a:off x="4429124" y="2214554"/>
            <a:ext cx="4071965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s00.infourok.ru/images/doc/119/140302/img0.jpg"/>
          <p:cNvPicPr/>
          <p:nvPr/>
        </p:nvPicPr>
        <p:blipFill>
          <a:blip r:embed="rId4" cstate="print"/>
          <a:srcRect l="62693" t="59649" r="1550" b="8923"/>
          <a:stretch>
            <a:fillRect/>
          </a:stretch>
        </p:blipFill>
        <p:spPr bwMode="auto">
          <a:xfrm>
            <a:off x="7858148" y="5429264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ПТИЦЫ\фото\Новая папка (3)\17349127.jpg"/>
          <p:cNvPicPr>
            <a:picLocks noChangeAspect="1" noChangeArrowheads="1"/>
          </p:cNvPicPr>
          <p:nvPr/>
        </p:nvPicPr>
        <p:blipFill>
          <a:blip r:embed="rId5"/>
          <a:srcRect t="18750" r="28124" b="26041"/>
          <a:stretch>
            <a:fillRect/>
          </a:stretch>
        </p:blipFill>
        <p:spPr bwMode="auto">
          <a:xfrm>
            <a:off x="1000100" y="3643314"/>
            <a:ext cx="371477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27584" y="1340768"/>
            <a:ext cx="7632848" cy="4896544"/>
          </a:xfrm>
          <a:prstGeom prst="snip2Same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акции были развешаны кормушки: в  МДОУ №5 «Радуга», на балконе своего дома, у жилых домов.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Рисунок 5" descr="http://www.maam.ru/upload/blogs/65aee69bd6fd07eaeaa914d6b84954df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342902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fs00.infourok.ru/images/doc/119/140302/img0.jpg"/>
          <p:cNvPicPr/>
          <p:nvPr/>
        </p:nvPicPr>
        <p:blipFill>
          <a:blip r:embed="rId3" cstate="print"/>
          <a:srcRect l="27899" t="16035" r="36666" b="33295"/>
          <a:stretch>
            <a:fillRect/>
          </a:stretch>
        </p:blipFill>
        <p:spPr bwMode="auto">
          <a:xfrm>
            <a:off x="214282" y="5357826"/>
            <a:ext cx="109118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s00.infourok.ru/images/doc/119/140302/img0.jpg"/>
          <p:cNvPicPr/>
          <p:nvPr/>
        </p:nvPicPr>
        <p:blipFill>
          <a:blip r:embed="rId4" cstate="print"/>
          <a:srcRect l="62693" t="59649" r="1550" b="8923"/>
          <a:stretch>
            <a:fillRect/>
          </a:stretch>
        </p:blipFill>
        <p:spPr bwMode="auto">
          <a:xfrm>
            <a:off x="7858148" y="5429264"/>
            <a:ext cx="10953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ПТИЦЫ\фото\103MSDCF\DSC00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428868"/>
            <a:ext cx="3597999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:\ПТИЦЫ\фото\DSC00078.JPG"/>
          <p:cNvPicPr/>
          <p:nvPr/>
        </p:nvPicPr>
        <p:blipFill>
          <a:blip r:embed="rId6" cstate="print"/>
          <a:srcRect r="11057" b="12794"/>
          <a:stretch>
            <a:fillRect/>
          </a:stretch>
        </p:blipFill>
        <p:spPr bwMode="auto">
          <a:xfrm>
            <a:off x="2643174" y="4071942"/>
            <a:ext cx="3643338" cy="204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312</Words>
  <Application>Microsoft Office PowerPoint</Application>
  <PresentationFormat>Экран (4:3)</PresentationFormat>
  <Paragraphs>218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2016-01-26T13:31:02Z</dcterms:created>
  <dcterms:modified xsi:type="dcterms:W3CDTF">2016-01-28T18:42:34Z</dcterms:modified>
</cp:coreProperties>
</file>