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286" r:id="rId3"/>
    <p:sldId id="298" r:id="rId4"/>
    <p:sldId id="290" r:id="rId5"/>
    <p:sldId id="296" r:id="rId6"/>
    <p:sldId id="288" r:id="rId7"/>
    <p:sldId id="293" r:id="rId8"/>
    <p:sldId id="301" r:id="rId9"/>
    <p:sldId id="304" r:id="rId10"/>
    <p:sldId id="292" r:id="rId11"/>
    <p:sldId id="257" r:id="rId12"/>
    <p:sldId id="287" r:id="rId13"/>
    <p:sldId id="295" r:id="rId14"/>
    <p:sldId id="297" r:id="rId15"/>
    <p:sldId id="294" r:id="rId16"/>
    <p:sldId id="300" r:id="rId17"/>
    <p:sldId id="291" r:id="rId18"/>
    <p:sldId id="303" r:id="rId19"/>
    <p:sldId id="302" r:id="rId20"/>
    <p:sldId id="289" r:id="rId21"/>
    <p:sldId id="299" r:id="rId22"/>
    <p:sldId id="261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50B036"/>
    <a:srgbClr val="61D24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97" autoAdjust="0"/>
    <p:restoredTop sz="94585" autoAdjust="0"/>
  </p:normalViewPr>
  <p:slideViewPr>
    <p:cSldViewPr>
      <p:cViewPr varScale="1">
        <p:scale>
          <a:sx n="65" d="100"/>
          <a:sy n="65" d="100"/>
        </p:scale>
        <p:origin x="-145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784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A6150AA-9B93-4449-BC2D-013308737CAA}" type="datetimeFigureOut">
              <a:rPr lang="ru-RU"/>
              <a:pPr>
                <a:defRPr/>
              </a:pPr>
              <a:t>05.01.2019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3FDB5B3-C57A-4D9F-9300-517DD97522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31870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E40894F-D9C8-4E3A-BE1E-66667B456801}" type="slidenum">
              <a:rPr lang="ru-RU" altLang="ru-RU" smtClean="0"/>
              <a:pPr eaLnBrk="1" hangingPunct="1"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500063" y="6500813"/>
            <a:ext cx="10969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009900"/>
                </a:solidFill>
                <a:latin typeface="Adventure" pitchFamily="2" charset="0"/>
              </a:rPr>
              <a:t>FedotoVA</a:t>
            </a:r>
            <a:endParaRPr lang="ru-RU">
              <a:solidFill>
                <a:srgbClr val="009900"/>
              </a:solidFill>
              <a:latin typeface="Adventure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64C10-AAD4-4BC5-8FE1-CA205AC2CA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505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2112B-2BBB-4598-900A-D9109B5864F6}" type="datetimeFigureOut">
              <a:rPr lang="ru-RU"/>
              <a:pPr>
                <a:defRPr/>
              </a:pPr>
              <a:t>05.01.2019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9A463-6408-4DE7-A9C8-6242B79FE59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05230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5C193-17B4-48A0-8FBE-2E3AB672F5B6}" type="datetimeFigureOut">
              <a:rPr lang="ru-RU"/>
              <a:pPr>
                <a:defRPr/>
              </a:pPr>
              <a:t>05.01.2019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94FD8-16C1-466F-81A9-320FA6E9258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65477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DE844-F09F-4ED7-95C4-ABA0B225CC14}" type="datetimeFigureOut">
              <a:rPr lang="ru-RU"/>
              <a:pPr>
                <a:defRPr/>
              </a:pPr>
              <a:t>05.01.2019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44FCF-43C1-45C2-BC5E-F92520F07D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9980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67C49-E167-469B-956F-CEED9A7DEB86}" type="datetimeFigureOut">
              <a:rPr lang="ru-RU"/>
              <a:pPr>
                <a:defRPr/>
              </a:pPr>
              <a:t>05.01.2019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8C28A-6575-415B-A3AC-06CC190ABDA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59266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03B2E-02F6-4F4C-830F-9A3DC88FFC95}" type="datetimeFigureOut">
              <a:rPr lang="ru-RU"/>
              <a:pPr>
                <a:defRPr/>
              </a:pPr>
              <a:t>05.01.2019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02C23-29DD-4B2A-A6A7-5B27B9606F0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54029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D1AB2-7FAD-4504-88E8-A1501512B32E}" type="datetimeFigureOut">
              <a:rPr lang="ru-RU"/>
              <a:pPr>
                <a:defRPr/>
              </a:pPr>
              <a:t>05.01.2019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C50E9-A2E9-4C89-8005-A905C6BE3D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88229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6A067-EF34-44CF-88A1-8A464AD7D424}" type="datetimeFigureOut">
              <a:rPr lang="ru-RU"/>
              <a:pPr>
                <a:defRPr/>
              </a:pPr>
              <a:t>05.01.2019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F6476-3E38-4C07-8DA2-47B8723492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15817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8863E-8116-4B4F-9AA0-CB37E931B2C7}" type="datetimeFigureOut">
              <a:rPr lang="ru-RU"/>
              <a:pPr>
                <a:defRPr/>
              </a:pPr>
              <a:t>05.01.2019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4BD24-4114-41EE-A748-2C99898A1ED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9324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E0E99-2DFA-45BC-8878-A0BACAD76A60}" type="datetimeFigureOut">
              <a:rPr lang="ru-RU"/>
              <a:pPr>
                <a:defRPr/>
              </a:pPr>
              <a:t>05.01.2019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B5420-022F-460C-BEC4-08C83984DE8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3208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E4AF5-D3A2-47E7-8F7E-3C93D3E87CC4}" type="datetimeFigureOut">
              <a:rPr lang="ru-RU"/>
              <a:pPr>
                <a:defRPr/>
              </a:pPr>
              <a:t>05.01.2019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B997B-9C12-4453-A58F-12CF52DB40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28344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717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79DE392-62F1-4BF2-9E37-7394BABC4A00}" type="datetimeFigureOut">
              <a:rPr lang="ru-RU"/>
              <a:pPr>
                <a:defRPr/>
              </a:pPr>
              <a:t>05.01.2019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F27D94-70A8-43B2-B07D-ADF7251E0F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Содержимое 2"/>
          <p:cNvSpPr>
            <a:spLocks noGrp="1"/>
          </p:cNvSpPr>
          <p:nvPr>
            <p:ph idx="1"/>
          </p:nvPr>
        </p:nvSpPr>
        <p:spPr>
          <a:xfrm>
            <a:off x="1500188" y="285750"/>
            <a:ext cx="7186612" cy="6357938"/>
          </a:xfrm>
        </p:spPr>
        <p:txBody>
          <a:bodyPr/>
          <a:lstStyle/>
          <a:p>
            <a:pPr eaLnBrk="1" hangingPunct="1"/>
            <a:endParaRPr lang="ru-RU" altLang="ru-RU" sz="1400" dirty="0" smtClean="0"/>
          </a:p>
          <a:p>
            <a:pPr algn="ctr" eaLnBrk="1" hangingPunct="1">
              <a:buFont typeface="Arial" charset="0"/>
              <a:buNone/>
            </a:pPr>
            <a:endParaRPr lang="ru-RU" alt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ru-RU" altLang="ru-RU" sz="1400" b="1" dirty="0" smtClean="0"/>
              <a:t>.</a:t>
            </a:r>
            <a:r>
              <a:rPr lang="ru-RU" sz="2000" b="1" dirty="0" smtClean="0">
                <a:ln w="11430"/>
                <a:blipFill dpi="0" rotWithShape="1">
                  <a:blip r:embed="rId3"/>
                  <a:srcRect/>
                  <a:tile tx="0" ty="0" sx="50000" sy="5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itchFamily="2" charset="0"/>
              </a:rPr>
              <a:t> </a:t>
            </a:r>
            <a:endParaRPr lang="ru-RU" sz="2000" b="1" dirty="0" smtClean="0">
              <a:ln w="11430"/>
              <a:blipFill dpi="0" rotWithShape="1">
                <a:blip r:embed="rId3"/>
                <a:srcRect/>
                <a:tile tx="0" ty="0" sx="50000" sy="50000" flip="none" algn="tl"/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ilda" pitchFamily="2" charset="0"/>
            </a:endParaRPr>
          </a:p>
          <a:p>
            <a:pPr marL="0" lvl="0" indent="0" algn="ctr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ru-RU" sz="2000" b="1" dirty="0" smtClean="0">
              <a:ln w="11430"/>
              <a:blipFill dpi="0" rotWithShape="1">
                <a:blip r:embed="rId3"/>
                <a:srcRect/>
                <a:tile tx="0" ty="0" sx="50000" sy="50000" flip="none" algn="tl"/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ilda" pitchFamily="2" charset="0"/>
            </a:endParaRPr>
          </a:p>
          <a:p>
            <a:pPr marL="0" lvl="0" indent="0" algn="ctr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ru-RU" sz="2000" b="1" dirty="0" smtClean="0">
              <a:ln w="11430"/>
              <a:blipFill dpi="0" rotWithShape="1">
                <a:blip r:embed="rId3"/>
                <a:srcRect/>
                <a:tile tx="0" ty="0" sx="50000" sy="50000" flip="none" algn="tl"/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ilda" pitchFamily="2" charset="0"/>
            </a:endParaRPr>
          </a:p>
          <a:p>
            <a:pPr marL="0" lvl="0" indent="0" algn="ctr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ru-RU" sz="4000" b="1" dirty="0" smtClean="0">
              <a:ln w="11430"/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  <a:p>
            <a:pPr marL="0" lvl="0" indent="0" algn="ctr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ru-RU" sz="4000" b="1" dirty="0" smtClean="0">
                <a:ln w="11430"/>
                <a:solidFill>
                  <a:srgbClr val="009900"/>
                </a:solidFill>
                <a:latin typeface="Arial Black" pitchFamily="34" charset="0"/>
                <a:cs typeface="Times New Roman" pitchFamily="18" charset="0"/>
              </a:rPr>
              <a:t>Грамоты </a:t>
            </a:r>
            <a:endParaRPr lang="ru-RU" sz="4000" b="1" dirty="0" smtClean="0">
              <a:ln w="11430"/>
              <a:solidFill>
                <a:srgbClr val="009900"/>
              </a:solidFill>
              <a:latin typeface="Arial Black" pitchFamily="34" charset="0"/>
              <a:cs typeface="Times New Roman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ru-RU" altLang="ru-RU" sz="4000" b="1" dirty="0" smtClean="0">
                <a:solidFill>
                  <a:srgbClr val="009900"/>
                </a:solidFill>
                <a:latin typeface="Arial Black" pitchFamily="34" charset="0"/>
              </a:rPr>
              <a:t>в</a:t>
            </a:r>
            <a:r>
              <a:rPr lang="ru-RU" altLang="ru-RU" sz="4000" b="1" dirty="0" smtClean="0">
                <a:solidFill>
                  <a:srgbClr val="009900"/>
                </a:solidFill>
                <a:latin typeface="Arial Black" pitchFamily="34" charset="0"/>
              </a:rPr>
              <a:t>оспитанников</a:t>
            </a:r>
          </a:p>
          <a:p>
            <a:pPr algn="ctr" eaLnBrk="1" hangingPunct="1">
              <a:buNone/>
            </a:pPr>
            <a:endParaRPr lang="ru-RU" sz="4000" b="1" dirty="0" smtClean="0"/>
          </a:p>
          <a:p>
            <a:pPr algn="ctr" eaLnBrk="1" hangingPunct="1">
              <a:buNone/>
            </a:pPr>
            <a:endParaRPr lang="ru-RU" sz="4000" b="1" dirty="0" smtClean="0"/>
          </a:p>
          <a:p>
            <a:pPr algn="ctr" eaLnBrk="1" hangingPunct="1">
              <a:buNone/>
            </a:pPr>
            <a:endParaRPr lang="ru-RU" sz="4000" b="1" dirty="0" smtClean="0"/>
          </a:p>
          <a:p>
            <a:pPr algn="ctr" eaLnBrk="1" hangingPunct="1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Город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Тутаев, 2018</a:t>
            </a:r>
          </a:p>
          <a:p>
            <a:pPr algn="ctr" eaLnBrk="1" hangingPunct="1">
              <a:buFont typeface="Arial" charset="0"/>
              <a:buNone/>
            </a:pPr>
            <a:endParaRPr lang="ru-RU" altLang="ru-RU" sz="4000" b="1" dirty="0" smtClean="0">
              <a:solidFill>
                <a:srgbClr val="00990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43174" y="428604"/>
            <a:ext cx="60722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детский сад «5 «Радуга»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:\мониторинг\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110798"/>
            <a:ext cx="3286148" cy="4518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C:\Users\user\Desktop\аттестация\дети\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714356"/>
            <a:ext cx="3386134" cy="4655934"/>
          </a:xfrm>
          <a:prstGeom prst="rect">
            <a:avLst/>
          </a:prstGeom>
          <a:noFill/>
        </p:spPr>
      </p:pic>
      <p:pic>
        <p:nvPicPr>
          <p:cNvPr id="11266" name="Picture 2" descr="C:\Users\user\Desktop\аттестация\дети\0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785794"/>
            <a:ext cx="3377052" cy="4643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user\Desktop\аттестация\дети\0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000108"/>
            <a:ext cx="3503033" cy="4816670"/>
          </a:xfrm>
          <a:prstGeom prst="rect">
            <a:avLst/>
          </a:prstGeom>
          <a:noFill/>
        </p:spPr>
      </p:pic>
      <p:pic>
        <p:nvPicPr>
          <p:cNvPr id="40963" name="Picture 3" descr="C:\Users\user\Desktop\аттестация\дети\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3" y="1000108"/>
            <a:ext cx="3429024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user\Desktop\аттестация\дети\0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071546"/>
            <a:ext cx="3262741" cy="4486269"/>
          </a:xfrm>
          <a:prstGeom prst="rect">
            <a:avLst/>
          </a:prstGeom>
          <a:noFill/>
        </p:spPr>
      </p:pic>
      <p:pic>
        <p:nvPicPr>
          <p:cNvPr id="48131" name="Picture 3" descr="C:\Users\user\Desktop\аттестация\дети\0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071546"/>
            <a:ext cx="3386133" cy="46559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user\Desktop\аттестация\дети\0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000107"/>
            <a:ext cx="3357586" cy="4616681"/>
          </a:xfrm>
          <a:prstGeom prst="rect">
            <a:avLst/>
          </a:prstGeom>
          <a:noFill/>
        </p:spPr>
      </p:pic>
      <p:pic>
        <p:nvPicPr>
          <p:cNvPr id="45059" name="Picture 3" descr="C:\Users\user\Desktop\аттестация\дети\0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071546"/>
            <a:ext cx="3386134" cy="46559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user\Desktop\аттестация\дети\0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000108"/>
            <a:ext cx="3214710" cy="4420226"/>
          </a:xfrm>
          <a:prstGeom prst="rect">
            <a:avLst/>
          </a:prstGeom>
          <a:noFill/>
        </p:spPr>
      </p:pic>
      <p:pic>
        <p:nvPicPr>
          <p:cNvPr id="50179" name="Picture 3" descr="C:\Users\user\Desktop\аттестация\дети\0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1" y="1071546"/>
            <a:ext cx="3117295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user\Desktop\аттестация\дети\Рисунок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000108"/>
            <a:ext cx="3479428" cy="4786346"/>
          </a:xfrm>
          <a:prstGeom prst="rect">
            <a:avLst/>
          </a:prstGeom>
          <a:noFill/>
        </p:spPr>
      </p:pic>
      <p:pic>
        <p:nvPicPr>
          <p:cNvPr id="56323" name="Picture 3" descr="C:\Users\user\Desktop\аттестация\дети\Рисунок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928670"/>
            <a:ext cx="3529009" cy="48545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user\Desktop\аттестация\дети\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000108"/>
            <a:ext cx="3286148" cy="4518454"/>
          </a:xfrm>
          <a:prstGeom prst="rect">
            <a:avLst/>
          </a:prstGeom>
          <a:noFill/>
        </p:spPr>
      </p:pic>
      <p:pic>
        <p:nvPicPr>
          <p:cNvPr id="43012" name="Picture 4" descr="D:\мониторинг\003.jpg"/>
          <p:cNvPicPr>
            <a:picLocks noChangeAspect="1" noChangeArrowheads="1"/>
          </p:cNvPicPr>
          <p:nvPr/>
        </p:nvPicPr>
        <p:blipFill>
          <a:blip r:embed="rId3"/>
          <a:srcRect l="4255" t="3184" r="6383"/>
          <a:stretch>
            <a:fillRect/>
          </a:stretch>
        </p:blipFill>
        <p:spPr bwMode="auto">
          <a:xfrm>
            <a:off x="5000628" y="1000108"/>
            <a:ext cx="3214710" cy="4447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C:\Users\user\Desktop\аттестация\дети\Рисунок (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000108"/>
            <a:ext cx="3471322" cy="4775196"/>
          </a:xfrm>
          <a:prstGeom prst="rect">
            <a:avLst/>
          </a:prstGeom>
          <a:noFill/>
        </p:spPr>
      </p:pic>
      <p:pic>
        <p:nvPicPr>
          <p:cNvPr id="54277" name="Picture 5" descr="C:\Users\user\Desktop\аттестация\дети\Рисунок (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000108"/>
            <a:ext cx="3570372" cy="4911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user\Desktop\аттестация\дети\Рисунок (2).jpg"/>
          <p:cNvPicPr>
            <a:picLocks noChangeAspect="1" noChangeArrowheads="1"/>
          </p:cNvPicPr>
          <p:nvPr/>
        </p:nvPicPr>
        <p:blipFill>
          <a:blip r:embed="rId2" cstate="print"/>
          <a:srcRect t="43501" r="3133" b="6926"/>
          <a:stretch>
            <a:fillRect/>
          </a:stretch>
        </p:blipFill>
        <p:spPr bwMode="auto">
          <a:xfrm>
            <a:off x="2786050" y="3689614"/>
            <a:ext cx="4500594" cy="3168386"/>
          </a:xfrm>
          <a:prstGeom prst="rect">
            <a:avLst/>
          </a:prstGeom>
          <a:noFill/>
        </p:spPr>
      </p:pic>
      <p:pic>
        <p:nvPicPr>
          <p:cNvPr id="55299" name="Picture 3" descr="C:\Users\user\Desktop\аттестация\дети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3570236" y="-498459"/>
            <a:ext cx="3146535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user\Desktop\аттестация\дети\033.jpg"/>
          <p:cNvPicPr>
            <a:picLocks noChangeAspect="1" noChangeArrowheads="1"/>
          </p:cNvPicPr>
          <p:nvPr/>
        </p:nvPicPr>
        <p:blipFill>
          <a:blip r:embed="rId2" cstate="print"/>
          <a:srcRect t="1493" r="7649"/>
          <a:stretch>
            <a:fillRect/>
          </a:stretch>
        </p:blipFill>
        <p:spPr bwMode="auto">
          <a:xfrm>
            <a:off x="1428728" y="857232"/>
            <a:ext cx="3214710" cy="4714908"/>
          </a:xfrm>
          <a:prstGeom prst="rect">
            <a:avLst/>
          </a:prstGeom>
          <a:noFill/>
        </p:spPr>
      </p:pic>
      <p:pic>
        <p:nvPicPr>
          <p:cNvPr id="41987" name="Picture 3" descr="C:\Users\user\Desktop\аттестация\дети\0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8156" y="928670"/>
            <a:ext cx="3356233" cy="46148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user\Desktop\аттестация\дети\0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80321"/>
            <a:ext cx="4929222" cy="67776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user\Desktop\аттестация\дети\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071546"/>
            <a:ext cx="3221203" cy="4429156"/>
          </a:xfrm>
          <a:prstGeom prst="rect">
            <a:avLst/>
          </a:prstGeom>
          <a:noFill/>
        </p:spPr>
      </p:pic>
      <p:pic>
        <p:nvPicPr>
          <p:cNvPr id="49155" name="Picture 3" descr="C:\Users\user\Desktop\аттестация\дети\0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142984"/>
            <a:ext cx="3214710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42976" y="2428868"/>
            <a:ext cx="7644465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perspectiveBelow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/>
                <a:solidFill>
                  <a:srgbClr val="50B036"/>
                </a:solidFill>
                <a:effectLst>
                  <a:glow rad="101600">
                    <a:srgbClr val="FFFF00">
                      <a:alpha val="60000"/>
                    </a:srgbClr>
                  </a:glow>
                  <a:reflection blurRad="6350" stA="60000" endA="900" endPos="60000" dist="29997" dir="5400000" sy="-100000" algn="bl" rotWithShape="0"/>
                </a:effectLst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user\Desktop\аттестация\дети\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714488"/>
            <a:ext cx="3000396" cy="4125545"/>
          </a:xfrm>
          <a:prstGeom prst="rect">
            <a:avLst/>
          </a:prstGeom>
          <a:noFill/>
        </p:spPr>
      </p:pic>
      <p:pic>
        <p:nvPicPr>
          <p:cNvPr id="51203" name="Picture 3" descr="C:\Users\user\Desktop\аттестация\дети\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85728"/>
            <a:ext cx="4271955" cy="3106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user\Desktop\аттестация\дети\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357298"/>
            <a:ext cx="3143272" cy="4322000"/>
          </a:xfrm>
          <a:prstGeom prst="rect">
            <a:avLst/>
          </a:prstGeom>
          <a:noFill/>
        </p:spPr>
      </p:pic>
      <p:pic>
        <p:nvPicPr>
          <p:cNvPr id="47107" name="Picture 3" descr="C:\Users\user\Desktop\аттестация\дети\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357298"/>
            <a:ext cx="3292641" cy="45273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user\Desktop\аттестация\дети\0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142984"/>
            <a:ext cx="3380994" cy="4648866"/>
          </a:xfrm>
          <a:prstGeom prst="rect">
            <a:avLst/>
          </a:prstGeom>
          <a:noFill/>
        </p:spPr>
      </p:pic>
      <p:pic>
        <p:nvPicPr>
          <p:cNvPr id="46083" name="Picture 3" descr="C:\Users\user\Desktop\аттестация\дети\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142984"/>
            <a:ext cx="3457572" cy="47541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user\Desktop\аттестация\дети\0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785794"/>
            <a:ext cx="3273159" cy="4500594"/>
          </a:xfrm>
          <a:prstGeom prst="rect">
            <a:avLst/>
          </a:prstGeom>
          <a:noFill/>
        </p:spPr>
      </p:pic>
      <p:pic>
        <p:nvPicPr>
          <p:cNvPr id="39939" name="Picture 3" descr="C:\Users\user\Desktop\аттестация\дети\034.jpg"/>
          <p:cNvPicPr>
            <a:picLocks noChangeAspect="1" noChangeArrowheads="1"/>
          </p:cNvPicPr>
          <p:nvPr/>
        </p:nvPicPr>
        <p:blipFill>
          <a:blip r:embed="rId3"/>
          <a:srcRect l="15992" t="10561" r="17831" b="21369"/>
          <a:stretch>
            <a:fillRect/>
          </a:stretch>
        </p:blipFill>
        <p:spPr bwMode="auto">
          <a:xfrm>
            <a:off x="5286380" y="785794"/>
            <a:ext cx="3291772" cy="46556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user\Desktop\аттестация\дети\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5820" y="2857497"/>
            <a:ext cx="3964810" cy="2883498"/>
          </a:xfrm>
          <a:prstGeom prst="rect">
            <a:avLst/>
          </a:prstGeom>
          <a:noFill/>
        </p:spPr>
      </p:pic>
      <p:pic>
        <p:nvPicPr>
          <p:cNvPr id="52227" name="Picture 3" descr="C:\Users\user\Desktop\аттестация\дети\0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214290"/>
            <a:ext cx="3529010" cy="48523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user\Desktop\аттестация\дети\0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000108"/>
            <a:ext cx="3457571" cy="4754161"/>
          </a:xfrm>
          <a:prstGeom prst="rect">
            <a:avLst/>
          </a:prstGeom>
          <a:noFill/>
        </p:spPr>
      </p:pic>
      <p:pic>
        <p:nvPicPr>
          <p:cNvPr id="53251" name="Picture 3" descr="C:\Users\user\Desktop\аттестация\дети\0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071547"/>
            <a:ext cx="3429024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:\мониторинг\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000108"/>
            <a:ext cx="3279814" cy="4509423"/>
          </a:xfrm>
          <a:prstGeom prst="rect">
            <a:avLst/>
          </a:prstGeom>
          <a:noFill/>
        </p:spPr>
      </p:pic>
      <p:pic>
        <p:nvPicPr>
          <p:cNvPr id="57347" name="Picture 3" descr="D:\мониторинг\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071546"/>
            <a:ext cx="3217280" cy="44237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1520</TotalTime>
  <Words>23</Words>
  <Application>Microsoft Office PowerPoint</Application>
  <PresentationFormat>Экран (4:3)</PresentationFormat>
  <Paragraphs>16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Федотова Виктория Александровна</dc:creator>
  <cp:lastModifiedBy>user</cp:lastModifiedBy>
  <cp:revision>122</cp:revision>
  <dcterms:created xsi:type="dcterms:W3CDTF">2011-01-05T19:09:15Z</dcterms:created>
  <dcterms:modified xsi:type="dcterms:W3CDTF">2019-01-05T17:06:13Z</dcterms:modified>
</cp:coreProperties>
</file>