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0" r:id="rId2"/>
    <p:sldId id="275" r:id="rId3"/>
    <p:sldId id="287" r:id="rId4"/>
    <p:sldId id="289" r:id="rId5"/>
    <p:sldId id="293" r:id="rId6"/>
    <p:sldId id="285" r:id="rId7"/>
    <p:sldId id="271" r:id="rId8"/>
    <p:sldId id="280" r:id="rId9"/>
    <p:sldId id="279" r:id="rId10"/>
    <p:sldId id="288" r:id="rId11"/>
    <p:sldId id="286" r:id="rId12"/>
    <p:sldId id="292" r:id="rId13"/>
    <p:sldId id="276" r:id="rId14"/>
    <p:sldId id="282" r:id="rId15"/>
    <p:sldId id="281" r:id="rId16"/>
    <p:sldId id="284" r:id="rId17"/>
    <p:sldId id="283" r:id="rId18"/>
    <p:sldId id="278" r:id="rId19"/>
    <p:sldId id="277" r:id="rId20"/>
    <p:sldId id="263" r:id="rId21"/>
    <p:sldId id="273" r:id="rId22"/>
    <p:sldId id="274" r:id="rId23"/>
    <p:sldId id="272" r:id="rId24"/>
    <p:sldId id="270" r:id="rId25"/>
  </p:sldIdLst>
  <p:sldSz cx="9144000" cy="6858000" type="screen4x3"/>
  <p:notesSz cx="6858000" cy="9144000"/>
  <p:embeddedFontLst>
    <p:embeddedFont>
      <p:font typeface="Matilda" charset="0"/>
      <p:regular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05408"/>
    <a:srgbClr val="6CA62C"/>
    <a:srgbClr val="8E0000"/>
    <a:srgbClr val="5F9127"/>
    <a:srgbClr val="456A1C"/>
    <a:srgbClr val="DEA900"/>
    <a:srgbClr val="E4931C"/>
    <a:srgbClr val="FFE89F"/>
    <a:srgbClr val="008080"/>
    <a:srgbClr val="27704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428860" y="2143116"/>
            <a:ext cx="5995612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normalizeH="0" baseline="0" noProof="0" dirty="0" smtClean="0">
                <a:ln w="11430"/>
                <a:blipFill dpi="0" rotWithShape="1">
                  <a:blip r:embed="rId2"/>
                  <a:srcRect/>
                  <a:tile tx="0" ty="0" sx="50000" sy="5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Грамоты</a:t>
            </a:r>
            <a:r>
              <a:rPr kumimoji="0" lang="ru-RU" sz="4000" b="1" i="0" u="none" strike="noStrike" kern="1200" normalizeH="0" noProof="0" dirty="0" smtClean="0">
                <a:ln w="11430"/>
                <a:blipFill dpi="0" rotWithShape="1">
                  <a:blip r:embed="rId2"/>
                  <a:srcRect/>
                  <a:tile tx="0" ty="0" sx="50000" sy="5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ln w="11430"/>
                <a:blipFill dpi="0" rotWithShape="1">
                  <a:blip r:embed="rId2"/>
                  <a:srcRect/>
                  <a:tile tx="0" ty="0" sx="50000" sy="5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  <a:ea typeface="+mj-ea"/>
                <a:cs typeface="+mj-cs"/>
              </a:rPr>
              <a:t>в</a:t>
            </a:r>
            <a:r>
              <a:rPr lang="ru-RU" sz="2800" b="1" dirty="0" smtClean="0">
                <a:ln w="11430"/>
                <a:blipFill dpi="0" rotWithShape="1">
                  <a:blip r:embed="rId2"/>
                  <a:srcRect/>
                  <a:tile tx="0" ty="0" sx="50000" sy="5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  <a:ea typeface="+mj-ea"/>
                <a:cs typeface="+mj-cs"/>
              </a:rPr>
              <a:t>оспитателя       </a:t>
            </a:r>
            <a:r>
              <a:rPr lang="ru-RU" sz="2800" b="1" baseline="0" dirty="0" smtClean="0">
                <a:ln w="11430"/>
                <a:blipFill dpi="0" rotWithShape="1">
                  <a:blip r:embed="rId2"/>
                  <a:srcRect/>
                  <a:tile tx="0" ty="0" sx="50000" sy="5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  <a:ea typeface="+mj-ea"/>
                <a:cs typeface="+mj-cs"/>
              </a:rPr>
              <a:t>Григорьевой О.А</a:t>
            </a:r>
            <a:endParaRPr kumimoji="0" lang="ru-RU" sz="2800" b="1" i="0" u="none" strike="noStrike" kern="1200" normalizeH="0" baseline="0" noProof="0" dirty="0">
              <a:ln w="11430"/>
              <a:blipFill dpi="0" rotWithShape="1">
                <a:blip r:embed="rId2"/>
                <a:srcRect/>
                <a:tile tx="0" ty="0" sx="50000" sy="5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Matilda" pitchFamily="2" charset="0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00298" y="785794"/>
            <a:ext cx="5286412" cy="714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детский сад «5 «Радуга»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786050" y="5286388"/>
            <a:ext cx="4843474" cy="566726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Город </a:t>
            </a:r>
            <a:r>
              <a:rPr lang="ru-RU" sz="1400" b="1" dirty="0" smtClean="0">
                <a:solidFill>
                  <a:schemeClr val="tx1"/>
                </a:solidFill>
              </a:rPr>
              <a:t>Т</a:t>
            </a:r>
            <a:r>
              <a:rPr lang="ru-RU" sz="1400" b="1" dirty="0" smtClean="0">
                <a:solidFill>
                  <a:schemeClr val="tx1"/>
                </a:solidFill>
              </a:rPr>
              <a:t>утаев, 2018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аттестация\педагог\0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642918"/>
            <a:ext cx="3366650" cy="4629144"/>
          </a:xfrm>
          <a:prstGeom prst="rect">
            <a:avLst/>
          </a:prstGeom>
          <a:noFill/>
        </p:spPr>
      </p:pic>
      <p:pic>
        <p:nvPicPr>
          <p:cNvPr id="18435" name="Picture 3" descr="C:\Users\user\Desktop\аттестация\педагог\0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714488"/>
            <a:ext cx="3386133" cy="46559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аттестация\педагог\0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571480"/>
            <a:ext cx="3636844" cy="5000661"/>
          </a:xfrm>
          <a:prstGeom prst="rect">
            <a:avLst/>
          </a:prstGeom>
          <a:noFill/>
        </p:spPr>
      </p:pic>
      <p:pic>
        <p:nvPicPr>
          <p:cNvPr id="17411" name="Picture 3" descr="C:\Users\user\Desktop\аттестация\педагог\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071678"/>
            <a:ext cx="3028944" cy="4164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аттестация\педагог\2019-01-04_21-07-4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785794"/>
            <a:ext cx="4643470" cy="3455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аттестация\педагог\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00042"/>
            <a:ext cx="3386133" cy="4655932"/>
          </a:xfrm>
          <a:prstGeom prst="rect">
            <a:avLst/>
          </a:prstGeom>
          <a:noFill/>
        </p:spPr>
      </p:pic>
      <p:pic>
        <p:nvPicPr>
          <p:cNvPr id="7171" name="Picture 3" descr="C:\Users\user\Desktop\аттестация\педагог\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143116"/>
            <a:ext cx="3106875" cy="4271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аттестация\педагог\0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642917"/>
            <a:ext cx="3643338" cy="5009589"/>
          </a:xfrm>
          <a:prstGeom prst="rect">
            <a:avLst/>
          </a:prstGeom>
          <a:noFill/>
        </p:spPr>
      </p:pic>
      <p:pic>
        <p:nvPicPr>
          <p:cNvPr id="11267" name="Picture 3" descr="C:\Users\user\Desktop\аттестация\педагог\0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673372"/>
            <a:ext cx="3357586" cy="46166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аттестация\педагог\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428604"/>
            <a:ext cx="3532934" cy="4857784"/>
          </a:xfrm>
          <a:prstGeom prst="rect">
            <a:avLst/>
          </a:prstGeom>
          <a:noFill/>
        </p:spPr>
      </p:pic>
      <p:pic>
        <p:nvPicPr>
          <p:cNvPr id="14340" name="Picture 4" descr="C:\Users\user\Desktop\аттестация\педагог\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143116"/>
            <a:ext cx="3171819" cy="4361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аттестация\педагог\0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500042"/>
            <a:ext cx="3325114" cy="4572032"/>
          </a:xfrm>
          <a:prstGeom prst="rect">
            <a:avLst/>
          </a:prstGeom>
          <a:noFill/>
        </p:spPr>
      </p:pic>
      <p:pic>
        <p:nvPicPr>
          <p:cNvPr id="15363" name="Picture 3" descr="C:\Users\user\Desktop\аттестация\педагог\Рисунок2.jpg"/>
          <p:cNvPicPr>
            <a:picLocks noChangeAspect="1" noChangeArrowheads="1"/>
          </p:cNvPicPr>
          <p:nvPr/>
        </p:nvPicPr>
        <p:blipFill>
          <a:blip r:embed="rId3"/>
          <a:srcRect l="14015" t="1366" r="652" b="12377"/>
          <a:stretch>
            <a:fillRect/>
          </a:stretch>
        </p:blipFill>
        <p:spPr bwMode="auto">
          <a:xfrm>
            <a:off x="5272700" y="1714488"/>
            <a:ext cx="3210151" cy="4714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аттестация\педагог\0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500042"/>
            <a:ext cx="3671886" cy="5048843"/>
          </a:xfrm>
          <a:prstGeom prst="rect">
            <a:avLst/>
          </a:prstGeom>
          <a:noFill/>
        </p:spPr>
      </p:pic>
      <p:pic>
        <p:nvPicPr>
          <p:cNvPr id="12291" name="Picture 3" descr="C:\Users\user\Desktop\аттестация\педагог\2019-01-04_20-54-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2042570"/>
            <a:ext cx="3071834" cy="4320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аттестация\педагог\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500042"/>
            <a:ext cx="3626425" cy="4986335"/>
          </a:xfrm>
          <a:prstGeom prst="rect">
            <a:avLst/>
          </a:prstGeom>
          <a:noFill/>
        </p:spPr>
      </p:pic>
      <p:pic>
        <p:nvPicPr>
          <p:cNvPr id="8195" name="Picture 3" descr="C:\Users\user\Desktop\аттестация\педагог\0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714488"/>
            <a:ext cx="3418605" cy="47005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аттестация\педагог\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571480"/>
            <a:ext cx="3106876" cy="4271955"/>
          </a:xfrm>
          <a:prstGeom prst="rect">
            <a:avLst/>
          </a:prstGeom>
          <a:noFill/>
        </p:spPr>
      </p:pic>
      <p:pic>
        <p:nvPicPr>
          <p:cNvPr id="6147" name="Picture 3" descr="C:\Users\user\Desktop\аттестация\педагог\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580542"/>
            <a:ext cx="3464066" cy="4763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user\Desktop\аттестация\педагог\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428604"/>
            <a:ext cx="3529009" cy="4852387"/>
          </a:xfrm>
          <a:prstGeom prst="rect">
            <a:avLst/>
          </a:prstGeom>
          <a:noFill/>
        </p:spPr>
      </p:pic>
      <p:pic>
        <p:nvPicPr>
          <p:cNvPr id="13318" name="Picture 6" descr="C:\Users\user\Desktop\аттестация\педагог\2019-01-04_21-08-2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571612"/>
            <a:ext cx="3296546" cy="47949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user\Desktop\аттестация\педагог\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571480"/>
            <a:ext cx="3591384" cy="4938153"/>
          </a:xfrm>
          <a:prstGeom prst="rect">
            <a:avLst/>
          </a:prstGeom>
          <a:noFill/>
        </p:spPr>
      </p:pic>
      <p:pic>
        <p:nvPicPr>
          <p:cNvPr id="3074" name="Picture 2" descr="C:\Users\user\Desktop\аттестация\педагог\008.jpg"/>
          <p:cNvPicPr>
            <a:picLocks noChangeAspect="1" noChangeArrowheads="1"/>
          </p:cNvPicPr>
          <p:nvPr/>
        </p:nvPicPr>
        <p:blipFill>
          <a:blip r:embed="rId3"/>
          <a:srcRect t="1388" r="6487" b="2845"/>
          <a:stretch>
            <a:fillRect/>
          </a:stretch>
        </p:blipFill>
        <p:spPr bwMode="auto">
          <a:xfrm>
            <a:off x="5072066" y="1643050"/>
            <a:ext cx="3500462" cy="4929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аттестация\педагог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71480"/>
            <a:ext cx="3429024" cy="4714908"/>
          </a:xfrm>
          <a:prstGeom prst="rect">
            <a:avLst/>
          </a:prstGeom>
          <a:noFill/>
        </p:spPr>
      </p:pic>
      <p:pic>
        <p:nvPicPr>
          <p:cNvPr id="1027" name="Picture 3" descr="C:\Users\user\Desktop\аттестация\педагог\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839504"/>
            <a:ext cx="3308202" cy="4548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аттестация\педагог\009.jpg"/>
          <p:cNvPicPr>
            <a:picLocks noChangeAspect="1" noChangeArrowheads="1"/>
          </p:cNvPicPr>
          <p:nvPr/>
        </p:nvPicPr>
        <p:blipFill>
          <a:blip r:embed="rId2"/>
          <a:srcRect t="44414"/>
          <a:stretch>
            <a:fillRect/>
          </a:stretch>
        </p:blipFill>
        <p:spPr bwMode="auto">
          <a:xfrm>
            <a:off x="1357290" y="357166"/>
            <a:ext cx="4000528" cy="3057638"/>
          </a:xfrm>
          <a:prstGeom prst="rect">
            <a:avLst/>
          </a:prstGeom>
          <a:noFill/>
        </p:spPr>
      </p:pic>
      <p:pic>
        <p:nvPicPr>
          <p:cNvPr id="16386" name="Picture 2" descr="C:\Users\user\Desktop\аттестация\педагог\051.jpg"/>
          <p:cNvPicPr>
            <a:picLocks noChangeAspect="1" noChangeArrowheads="1"/>
          </p:cNvPicPr>
          <p:nvPr/>
        </p:nvPicPr>
        <p:blipFill>
          <a:blip r:embed="rId3"/>
          <a:srcRect r="3125" b="50000"/>
          <a:stretch>
            <a:fillRect/>
          </a:stretch>
        </p:blipFill>
        <p:spPr bwMode="auto">
          <a:xfrm>
            <a:off x="4000496" y="3143248"/>
            <a:ext cx="4572032" cy="3244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аттестация\педагог\003.jpg"/>
          <p:cNvPicPr>
            <a:picLocks noChangeAspect="1" noChangeArrowheads="1"/>
          </p:cNvPicPr>
          <p:nvPr/>
        </p:nvPicPr>
        <p:blipFill>
          <a:blip r:embed="rId2"/>
          <a:srcRect l="49332"/>
          <a:stretch>
            <a:fillRect/>
          </a:stretch>
        </p:blipFill>
        <p:spPr bwMode="auto">
          <a:xfrm>
            <a:off x="1214414" y="642918"/>
            <a:ext cx="3451600" cy="4954275"/>
          </a:xfrm>
          <a:prstGeom prst="rect">
            <a:avLst/>
          </a:prstGeom>
          <a:noFill/>
        </p:spPr>
      </p:pic>
      <p:pic>
        <p:nvPicPr>
          <p:cNvPr id="2052" name="Picture 4" descr="C:\Users\user\Desktop\аттестация\педагог\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357298"/>
            <a:ext cx="3574470" cy="4914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аттестация\педагог\009.jpg"/>
          <p:cNvPicPr>
            <a:picLocks noChangeAspect="1" noChangeArrowheads="1"/>
          </p:cNvPicPr>
          <p:nvPr/>
        </p:nvPicPr>
        <p:blipFill>
          <a:blip r:embed="rId2"/>
          <a:srcRect r="763" b="54198"/>
          <a:stretch>
            <a:fillRect/>
          </a:stretch>
        </p:blipFill>
        <p:spPr bwMode="auto">
          <a:xfrm rot="5400000">
            <a:off x="672134" y="2386656"/>
            <a:ext cx="4727897" cy="3214710"/>
          </a:xfrm>
          <a:prstGeom prst="rect">
            <a:avLst/>
          </a:prstGeom>
          <a:noFill/>
        </p:spPr>
      </p:pic>
      <p:pic>
        <p:nvPicPr>
          <p:cNvPr id="4099" name="Picture 3" descr="C:\Users\user\Desktop\аттестация\педагог\010.jpg"/>
          <p:cNvPicPr>
            <a:picLocks noChangeAspect="1" noChangeArrowheads="1"/>
          </p:cNvPicPr>
          <p:nvPr/>
        </p:nvPicPr>
        <p:blipFill>
          <a:blip r:embed="rId3"/>
          <a:srcRect l="46658"/>
          <a:stretch>
            <a:fillRect/>
          </a:stretch>
        </p:blipFill>
        <p:spPr bwMode="auto">
          <a:xfrm>
            <a:off x="5000628" y="500042"/>
            <a:ext cx="3557575" cy="4850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аттестация\педагог\0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571480"/>
            <a:ext cx="3377068" cy="4643470"/>
          </a:xfrm>
          <a:prstGeom prst="rect">
            <a:avLst/>
          </a:prstGeom>
          <a:noFill/>
        </p:spPr>
      </p:pic>
      <p:pic>
        <p:nvPicPr>
          <p:cNvPr id="19459" name="Picture 3" descr="C:\Users\user\Desktop\аттестация\педагог\img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571612"/>
            <a:ext cx="3419929" cy="47180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аттестация\педагог\img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928670"/>
            <a:ext cx="6502410" cy="4755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аттестация\педагог\Григорьева                                       Оксана Александров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500042"/>
            <a:ext cx="3333731" cy="4715616"/>
          </a:xfrm>
          <a:prstGeom prst="rect">
            <a:avLst/>
          </a:prstGeom>
          <a:noFill/>
        </p:spPr>
      </p:pic>
      <p:pic>
        <p:nvPicPr>
          <p:cNvPr id="23555" name="Picture 3" descr="C:\Users\user\Desktop\аттестация\педагог\Рисунок (4).jpg"/>
          <p:cNvPicPr>
            <a:picLocks noChangeAspect="1" noChangeArrowheads="1"/>
          </p:cNvPicPr>
          <p:nvPr/>
        </p:nvPicPr>
        <p:blipFill>
          <a:blip r:embed="rId3" cstate="print"/>
          <a:srcRect l="3527" t="2444" r="2352"/>
          <a:stretch>
            <a:fillRect/>
          </a:stretch>
        </p:blipFill>
        <p:spPr bwMode="auto">
          <a:xfrm>
            <a:off x="5214942" y="1357298"/>
            <a:ext cx="3348990" cy="4773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аттестация\педагог\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562682"/>
            <a:ext cx="3529009" cy="4852388"/>
          </a:xfrm>
          <a:prstGeom prst="rect">
            <a:avLst/>
          </a:prstGeom>
          <a:noFill/>
        </p:spPr>
      </p:pic>
      <p:pic>
        <p:nvPicPr>
          <p:cNvPr id="13315" name="Picture 3" descr="C:\Users\user\Desktop\аттестация\педагог\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571481"/>
            <a:ext cx="3286148" cy="4518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аттестация\педагог\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428604"/>
            <a:ext cx="3529010" cy="4852389"/>
          </a:xfrm>
          <a:prstGeom prst="rect">
            <a:avLst/>
          </a:prstGeom>
          <a:noFill/>
        </p:spPr>
      </p:pic>
      <p:pic>
        <p:nvPicPr>
          <p:cNvPr id="5123" name="Picture 3" descr="C:\Users\user\Desktop\аттестация\педагог\0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928802"/>
            <a:ext cx="3314695" cy="45577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аттестация\педагог\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428604"/>
            <a:ext cx="3567976" cy="4905968"/>
          </a:xfrm>
          <a:prstGeom prst="rect">
            <a:avLst/>
          </a:prstGeom>
          <a:noFill/>
        </p:spPr>
      </p:pic>
      <p:pic>
        <p:nvPicPr>
          <p:cNvPr id="9219" name="Picture 3" descr="C:\Users\user\Desktop\аттестация\педагог\0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500174"/>
            <a:ext cx="3574470" cy="4914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аттестация\педагог\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7" y="571481"/>
            <a:ext cx="3532934" cy="4857784"/>
          </a:xfrm>
          <a:prstGeom prst="rect">
            <a:avLst/>
          </a:prstGeom>
          <a:noFill/>
        </p:spPr>
      </p:pic>
      <p:pic>
        <p:nvPicPr>
          <p:cNvPr id="10243" name="Picture 3" descr="C:\Users\user\Desktop\аттестация\педагог\0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714488"/>
            <a:ext cx="3418605" cy="47005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60000"/>
      </a:hlink>
      <a:folHlink>
        <a:srgbClr val="FFABAB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1891</TotalTime>
  <Words>19</Words>
  <Application>Microsoft Office PowerPoint</Application>
  <PresentationFormat>Экран (4:3)</PresentationFormat>
  <Paragraphs>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Matilda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</cp:lastModifiedBy>
  <cp:revision>106</cp:revision>
  <dcterms:created xsi:type="dcterms:W3CDTF">2013-08-23T08:38:35Z</dcterms:created>
  <dcterms:modified xsi:type="dcterms:W3CDTF">2019-01-05T16:20:28Z</dcterms:modified>
</cp:coreProperties>
</file>