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57" r:id="rId5"/>
    <p:sldId id="259" r:id="rId6"/>
    <p:sldId id="263" r:id="rId7"/>
    <p:sldId id="258" r:id="rId8"/>
    <p:sldId id="270" r:id="rId9"/>
    <p:sldId id="271" r:id="rId10"/>
    <p:sldId id="266" r:id="rId11"/>
    <p:sldId id="261" r:id="rId12"/>
    <p:sldId id="264" r:id="rId13"/>
    <p:sldId id="267" r:id="rId14"/>
    <p:sldId id="273" r:id="rId15"/>
    <p:sldId id="26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9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для шаблонов\Новая папка\Копия-raznoe932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D3DE-75F4-4A78-A8F7-558FF0AA2979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8A569-7994-4D5B-B93E-FFDA45167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93FC-B316-450D-8DD5-00EE0739BF45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BF3B2-179A-49CB-A722-7EEC25D96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A6BE-2FFB-44B7-B92C-D21A71FD69D6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951E-7ED5-430D-826D-8E0BA42C4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A2F4-6073-4AAB-8AA3-92448DE46ACA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7A1A-24DE-4B73-B266-6463E9906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C354-AD1E-4FF6-A1D7-5BAE5FF0F6C4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A8A1-2FBE-4958-909D-A6086DA79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642D-E176-46EF-8910-FBDCCB219AFD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067E-5865-45A5-B905-E317D70C2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38FA-7CEF-4BD9-B6A8-1B934CE08EAE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9F8B-8DDD-4571-87E4-04D1D19CC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1344-F5D6-45A2-A94E-11AF2A40E3C2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1C50-1244-4F05-8A9D-CC230E334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EC97-5074-400D-B7BC-706E3AE2580F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8213-7BC8-4005-947F-041B79990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5B6E8-6060-4242-863F-57FD59CED17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7285-8884-4D7D-9C53-655F7A5E3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E1C9-9354-4456-9573-29808DCAA93B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3DF5-6D96-4070-8CC6-D4B43578F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F90A0D-0F36-45BA-8E36-206ABDD1779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CA600D-F61D-4A07-8F77-80A4ABE30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F:\для шаблонов\Новая папка\Безимени-1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429125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44824"/>
          </a:xfrm>
        </p:spPr>
        <p:txBody>
          <a:bodyPr/>
          <a:lstStyle/>
          <a:p>
            <a:r>
              <a:rPr lang="ru-RU" sz="2000" dirty="0" smtClean="0"/>
              <a:t>Консультация</a:t>
            </a:r>
            <a:br>
              <a:rPr lang="ru-RU" sz="2000" dirty="0" smtClean="0"/>
            </a:br>
            <a:r>
              <a:rPr lang="ru-RU" sz="2000" dirty="0" smtClean="0"/>
              <a:t>«Содержание уголка  природы  и экспериментирования</a:t>
            </a:r>
            <a:br>
              <a:rPr lang="ru-RU" sz="2000" dirty="0" smtClean="0"/>
            </a:br>
            <a:r>
              <a:rPr lang="ru-RU" sz="2000" dirty="0" smtClean="0"/>
              <a:t>в старшем дошкольном возрасте»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886200"/>
            <a:ext cx="2736304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Григорьева О.А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МДОУ №20 «Теремок»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736303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расширить представления детей о растениях,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как живых организмах, об условиях, необходимых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роста и развития, развивать эстетическое чувство,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воспитывать умение радоваться красоте выращиваемых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растений и результатом своего труда.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Зона   мини - огород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:\угол природы\презен + конс уголок природы в стар гр\Новая папка (2)\SAM_25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16832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736303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Зона мини - музея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dou961.caduk.ru/images/p117_cimg26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700808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1700808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6383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Цель: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демонстрировать существенные </a:t>
            </a:r>
          </a:p>
          <a:p>
            <a:pPr lvl="0">
              <a:tabLst>
                <a:tab pos="16383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экологические  связи в природе,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tabLst>
                <a:tab pos="16383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развивать способности </a:t>
            </a:r>
          </a:p>
          <a:p>
            <a:pPr lvl="0">
              <a:tabLst>
                <a:tab pos="16383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овладения моделирующей деятельностью, </a:t>
            </a:r>
          </a:p>
          <a:p>
            <a:pPr lvl="0">
              <a:tabLst>
                <a:tab pos="16383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систематизировать  познавательный  опыт.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игротеки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закреплять  основные  экологические  понятия,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воспитывается осознанно-правильное отношение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объектам  и явлениям природы.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Вадим\Desktop\SAM_2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95232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Зона  книги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:\угол природы\презен + конс уголок природы в стар гр\Новая папка (2)\SAM_25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2880320" cy="27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1560" y="2407630"/>
            <a:ext cx="4730334" cy="7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знания, которые дети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получили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различной деятельности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экологии.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736303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Зона моделей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dou961.caduk.ru/images/p117_cimg26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фото\SAM_2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04248" y="1484784"/>
            <a:ext cx="1872208" cy="2016224"/>
          </a:xfrm>
          <a:prstGeom prst="rect">
            <a:avLst/>
          </a:prstGeom>
          <a:noFill/>
        </p:spPr>
      </p:pic>
      <p:pic>
        <p:nvPicPr>
          <p:cNvPr id="6" name="Рисунок 5" descr="H:\угол природы\презен + конс уголок природы в стар гр\Новая папка (2)\SAM_2583.JPG"/>
          <p:cNvPicPr/>
          <p:nvPr/>
        </p:nvPicPr>
        <p:blipFill>
          <a:blip r:embed="rId4" cstate="print"/>
          <a:srcRect t="15351"/>
          <a:stretch>
            <a:fillRect/>
          </a:stretch>
        </p:blipFill>
        <p:spPr bwMode="auto">
          <a:xfrm>
            <a:off x="3347864" y="3501008"/>
            <a:ext cx="1872208" cy="1800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1700808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16383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Цель: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демонстрировать существенные </a:t>
            </a:r>
          </a:p>
          <a:p>
            <a:pPr lvl="0" algn="ctr">
              <a:tabLst>
                <a:tab pos="16383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экологические  связи в природе,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tabLst>
                <a:tab pos="16383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развивать способности </a:t>
            </a:r>
          </a:p>
          <a:p>
            <a:pPr lvl="0" algn="ctr">
              <a:tabLst>
                <a:tab pos="16383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овладения моделирующей деятельностью, </a:t>
            </a:r>
          </a:p>
          <a:p>
            <a:pPr lvl="0" algn="ctr">
              <a:tabLst>
                <a:tab pos="16383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систематизировать  познавательный  опыт.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755576" y="1700809"/>
            <a:ext cx="3816424" cy="2952327"/>
          </a:xfrm>
        </p:spPr>
        <p:txBody>
          <a:bodyPr/>
          <a:lstStyle/>
          <a:p>
            <a:pPr lvl="0" algn="ctr">
              <a:buNone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>
              <a:buNone/>
            </a:pP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формировать естественнонаучные представления      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наблюдательность, любознательность, 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мыслительные операции - анализ, сравнение, 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обобщение, классификация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воспитание у дошкольников гуманно-ценностного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отношения к окружающей действительности</a:t>
            </a:r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Зона  экспериментирования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216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:\угол природы\презен + конс уголок природы в стар гр\Новая папка (2)\SAM_25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571481"/>
            <a:ext cx="8424936" cy="1357321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71481"/>
            <a:ext cx="5643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Значение экспериментальной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690336"/>
            <a:ext cx="6929486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 экспериментирования способствует формированию у детей познавательного интереса, развивает наблюдательность, мыслительную деятельность.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2143116"/>
            <a:ext cx="8424936" cy="2293996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Запрещаются опыты, наносящие вред растениям, животным.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Соблюдение правил безопасности.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Давать детям  проговаривать действия.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Максимальная простота конструкции приборов и правил обращения с ними, безотказность действия приборов и однозначность получаемых результатов, показ только существенных сторон явления или процесса, отчетливая видимость изучаемого явления</a:t>
            </a:r>
          </a:p>
          <a:p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642918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проведению экспериментов.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428596" y="1714488"/>
            <a:ext cx="8424936" cy="2736303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  <a:p>
            <a:pPr lvl="1" algn="ctr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специально-организованное обучение в форме НОД;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взрослого с детьми;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свободная самостоятельная деятельность детей</a:t>
            </a:r>
          </a:p>
          <a:p>
            <a:pPr>
              <a:lnSpc>
                <a:spcPct val="150000"/>
              </a:lnSpc>
            </a:pPr>
            <a:endParaRPr lang="ru-RU" sz="1600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1206500" algn="l"/>
              </a:tabLs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Содержание опытно-экспериментальной деятельности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571481"/>
            <a:ext cx="8424936" cy="3714775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Эксперименты бывают: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Кратковременные,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Длительные,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Циклические 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характеру мыслительных операций: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констатирующие (позволяющие увидеть какое – то одно состояние объекта или одно явление),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сравнительные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обобщающие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способу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применения: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демонстрационные и фронтальные</a:t>
            </a:r>
          </a:p>
          <a:p>
            <a:endParaRPr lang="ru-RU" sz="1600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5629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736303"/>
          </a:xfrm>
        </p:spPr>
        <p:txBody>
          <a:bodyPr/>
          <a:lstStyle/>
          <a:p>
            <a:pPr algn="ctr">
              <a:buNone/>
            </a:pPr>
            <a:r>
              <a:rPr lang="ru-RU" sz="1600" b="1" i="1" dirty="0" smtClean="0"/>
              <a:t>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Уголок природы - это развивающая предметно среда, которая используется в познавательных и оздоровительных целях. Для развития у детей навыков труда и общения с природой , для экологического воспитания и пропаганды экологических знаний. Это специальное место в детском саду, где природные объекты сгруппированы определённым образом и которые можно использовать в педагогическом процессе экологического воспитания   детей.                                                                            С. Н Николаева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642919"/>
            <a:ext cx="8424936" cy="1071569"/>
          </a:xfrm>
        </p:spPr>
        <p:txBody>
          <a:bodyPr/>
          <a:lstStyle/>
          <a:p>
            <a:pPr algn="ctr">
              <a:buNone/>
            </a:pPr>
            <a:r>
              <a:rPr lang="ru-RU" sz="1600" b="1" i="1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экспериментов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5629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428735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Целью</a:t>
            </a:r>
            <a:r>
              <a:rPr lang="ru-RU" sz="1200" dirty="0" smtClean="0"/>
              <a:t> этой деятельности является развитие умений ребенка взаимодействовать с исследуемыми объектами в "лабораторных" условиях как средствами познания окружающего мира. </a:t>
            </a:r>
          </a:p>
          <a:p>
            <a:r>
              <a:rPr lang="ru-RU" sz="1200" b="1" i="1" dirty="0" smtClean="0"/>
              <a:t>Задачи</a:t>
            </a:r>
            <a:r>
              <a:rPr lang="ru-RU" sz="1200" b="1" dirty="0" smtClean="0"/>
              <a:t>:</a:t>
            </a:r>
            <a:r>
              <a:rPr lang="ru-RU" sz="1200" dirty="0" smtClean="0"/>
              <a:t> 1) развитие мыслительных процессов; 2) развитие мыслительных операций;  3) освоение методов познания; 4) развитие причинно-следственных связей и отношений.</a:t>
            </a:r>
          </a:p>
          <a:p>
            <a:r>
              <a:rPr lang="ru-RU" sz="1200" b="1" i="1" dirty="0" smtClean="0"/>
              <a:t>Содержание:</a:t>
            </a:r>
            <a:r>
              <a:rPr lang="ru-RU" sz="1200" dirty="0" smtClean="0"/>
              <a:t> информация об объектах и явлениях, предметах </a:t>
            </a:r>
          </a:p>
          <a:p>
            <a:r>
              <a:rPr lang="ru-RU" sz="1200" b="1" i="1" dirty="0" smtClean="0"/>
              <a:t>Мотивация</a:t>
            </a:r>
            <a:r>
              <a:rPr lang="ru-RU" sz="1200" b="1" dirty="0" smtClean="0"/>
              <a:t> </a:t>
            </a:r>
            <a:r>
              <a:rPr lang="ru-RU" sz="1200" dirty="0" smtClean="0"/>
              <a:t>ребенка обусловлена познавательными потребностями, познавательным интересом, в основе которых лежит ориентировочный рефлекс "Что это?", "Что такое?" В старшем дошкольном возрасте познавательный интерес имеет направленность: "Узнать - научиться - познать".</a:t>
            </a:r>
            <a:endParaRPr lang="ru-RU" sz="1200" b="1" dirty="0" smtClean="0"/>
          </a:p>
          <a:p>
            <a:r>
              <a:rPr lang="ru-RU" sz="1200" b="1" dirty="0" smtClean="0"/>
              <a:t> Средства:</a:t>
            </a:r>
            <a:r>
              <a:rPr lang="ru-RU" sz="1200" dirty="0" smtClean="0"/>
              <a:t> язык, речь, поисковые действия</a:t>
            </a:r>
          </a:p>
          <a:p>
            <a:r>
              <a:rPr lang="ru-RU" sz="1200" b="1" dirty="0" smtClean="0"/>
              <a:t>Формы:</a:t>
            </a:r>
            <a:r>
              <a:rPr lang="ru-RU" sz="1200" dirty="0" smtClean="0"/>
              <a:t> элементарно-поисковая деятельность, опыты, эксперименты</a:t>
            </a:r>
          </a:p>
          <a:p>
            <a:r>
              <a:rPr lang="ru-RU" sz="1200" b="1" dirty="0" smtClean="0"/>
              <a:t>Условия</a:t>
            </a:r>
            <a:r>
              <a:rPr lang="ru-RU" sz="1200" dirty="0" smtClean="0"/>
              <a:t>: постепенное усложнение, организация условий для самостоятельной и учебной деятельности, использование проблемных, ситуаций</a:t>
            </a:r>
          </a:p>
          <a:p>
            <a:r>
              <a:rPr lang="ru-RU" sz="1200" b="1" dirty="0" smtClean="0"/>
              <a:t>Результат</a:t>
            </a:r>
            <a:r>
              <a:rPr lang="ru-RU" sz="1200" dirty="0" smtClean="0"/>
              <a:t>: опыт совместной и самостоятельной исследовательской работы, новые знания и  умения, составляющие целый спектр психических новообразований.</a:t>
            </a: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642919"/>
            <a:ext cx="8424936" cy="15716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детского экспериментирования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5629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285992"/>
            <a:ext cx="6000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Проблемная ситуация.</a:t>
            </a:r>
          </a:p>
          <a:p>
            <a:pPr algn="ctr">
              <a:lnSpc>
                <a:spcPct val="150000"/>
              </a:lnSpc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Выдвижение гипотез.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Проверка предположения.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предположение подтвердилось: формулирование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выводов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предположение не подтвердилось: возникновение новой гипотезы, реализация ее в действии, подтверждение новой гипотезы, формулировка вывода (как получилось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307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57158" y="642918"/>
            <a:ext cx="8424936" cy="114300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подготовки к проведению эксперимента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5629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274838"/>
            <a:ext cx="6715172" cy="226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Предварительная работа.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 тематики эксперимента.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Выбор цели, задач работы с детьми.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Выбор и подготовка пособий и оборудования с учетом возраста детей, изучаемой темы.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  к фиксации результатов эксперимента в различных формах.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736303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5629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 человек - таков мир, который он создает вокруг себя.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Хочется верить, что наши дети, когда вырастут,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 любить и оберегать все живое.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736303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Уголки природы в старшей группе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 уг природы\Фото-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286148" cy="2786082"/>
          </a:xfrm>
          <a:prstGeom prst="rect">
            <a:avLst/>
          </a:prstGeom>
          <a:noFill/>
        </p:spPr>
      </p:pic>
      <p:pic>
        <p:nvPicPr>
          <p:cNvPr id="6" name="Рисунок 5" descr="H:\угол природы\презен + конс уголок природы в стар гр\Новая папка (2)\SAM_25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создания уголка природы:</a:t>
            </a:r>
          </a:p>
        </p:txBody>
      </p:sp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736303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работу по углублению и обобщению знаний о растениях (особенностях внешнего вида, размножении и т.п.) развивать умение обобщать накопленные представления о природе. Учить ответственно относится к природе, понимать её законы. Продолжать формировать умения самостоятельно работать в уголке природы.</a:t>
            </a:r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736303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  <a:p>
            <a:pPr algn="ctr">
              <a:buNone/>
            </a:pPr>
            <a:r>
              <a:rPr lang="ru-RU" sz="1800" dirty="0" smtClean="0"/>
              <a:t>познавательному развитию ребенка</a:t>
            </a:r>
          </a:p>
          <a:p>
            <a:pPr algn="ctr">
              <a:buNone/>
            </a:pPr>
            <a:r>
              <a:rPr lang="ru-RU" sz="1800" dirty="0" smtClean="0"/>
              <a:t>эколого-эстетическому развитию</a:t>
            </a:r>
          </a:p>
          <a:p>
            <a:pPr algn="ctr">
              <a:buNone/>
            </a:pPr>
            <a:r>
              <a:rPr lang="ru-RU" sz="1800" dirty="0" smtClean="0"/>
              <a:t>оздоровлению ребенка </a:t>
            </a:r>
          </a:p>
          <a:p>
            <a:pPr algn="ctr">
              <a:buNone/>
            </a:pPr>
            <a:r>
              <a:rPr lang="ru-RU" sz="1800" dirty="0" smtClean="0"/>
              <a:t>формирования нравственных качеств ребенка </a:t>
            </a:r>
          </a:p>
          <a:p>
            <a:pPr algn="ctr">
              <a:buNone/>
            </a:pPr>
            <a:r>
              <a:rPr lang="ru-RU" sz="1800" dirty="0" smtClean="0"/>
              <a:t>формированию экологически грамотного поведения</a:t>
            </a:r>
          </a:p>
          <a:p>
            <a:pPr algn="ctr"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экологизация</a:t>
            </a:r>
            <a:r>
              <a:rPr lang="ru-RU" sz="1800" dirty="0" smtClean="0"/>
              <a:t> различных видов деятельности ребенка</a:t>
            </a:r>
          </a:p>
          <a:p>
            <a:pPr algn="ctr"/>
            <a:endParaRPr lang="ru-RU" sz="1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Значение уголка природы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467544" y="1357299"/>
            <a:ext cx="8352928" cy="3214710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систематичности и последовательности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Принцип соответствия возрасту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индивидуального подхода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научности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интеграция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активности</a:t>
            </a:r>
          </a:p>
          <a:p>
            <a:pPr lvl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результативности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обеспечения половых различий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эмоциональной насыщенности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Краеведческий принцип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lvl="0"/>
            <a:r>
              <a:rPr lang="ru-RU" sz="1600" i="1" dirty="0" smtClean="0"/>
              <a:t>:</a:t>
            </a:r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736303"/>
          </a:xfrm>
        </p:spPr>
        <p:txBody>
          <a:bodyPr/>
          <a:lstStyle/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объекты, предметы, материалы уголка природы должны быть яркими, красочными, эмоционально привлекательными, доступными детям.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живые обитатели уголка природы размещаются в соответствии с их биологическими особенностями и требованиями к условиям жизни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(растения  должны быть безопасны для детей, т.е. не ядовиты, без колючек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неприхотливы и доступны в уходе.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Требования к отбору обитателей  и материалов уголка природы: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i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736303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08"/>
          </a:xfrm>
        </p:spPr>
        <p:txBody>
          <a:bodyPr/>
          <a:lstStyle/>
          <a:p>
            <a:r>
              <a:rPr lang="ru-RU" sz="3200" dirty="0" smtClean="0"/>
              <a:t>Зоны уголка природы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3428992" y="2143116"/>
            <a:ext cx="2071702" cy="19288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Уголок</a:t>
            </a:r>
          </a:p>
          <a:p>
            <a:pPr algn="ctr"/>
            <a:r>
              <a:rPr lang="ru-RU" dirty="0" smtClean="0"/>
              <a:t>природы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95536" y="2204864"/>
            <a:ext cx="2357454" cy="10715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Зона   книги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1907704" y="980728"/>
            <a:ext cx="2357454" cy="10715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Зона    живых объектов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755576" y="3573016"/>
            <a:ext cx="2357454" cy="10715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Зона  игротека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4788024" y="980728"/>
            <a:ext cx="2357454" cy="10715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Зона </a:t>
            </a:r>
          </a:p>
          <a:p>
            <a:pPr algn="ctr"/>
            <a:r>
              <a:rPr lang="ru-RU" sz="1400" dirty="0" smtClean="0"/>
              <a:t>музей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56176" y="2204864"/>
            <a:ext cx="2357454" cy="10715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Зона</a:t>
            </a:r>
          </a:p>
          <a:p>
            <a:pPr algn="ctr"/>
            <a:r>
              <a:rPr lang="ru-RU" sz="1400" dirty="0" smtClean="0"/>
              <a:t>экспериментирования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3419872" y="4437112"/>
            <a:ext cx="2357454" cy="10715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Зона</a:t>
            </a:r>
          </a:p>
          <a:p>
            <a:pPr algn="ctr"/>
            <a:r>
              <a:rPr lang="ru-RU" sz="1400" dirty="0" smtClean="0"/>
              <a:t>мини-огород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6156176" y="3645024"/>
            <a:ext cx="2357454" cy="10715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Зона</a:t>
            </a:r>
          </a:p>
          <a:p>
            <a:pPr algn="ctr"/>
            <a:r>
              <a:rPr lang="ru-RU" sz="1400" dirty="0" smtClean="0"/>
              <a:t>моделей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736303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расширять у детей знания и представления о цветах,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формировать элементарные знания о  существенных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зависимостях в мире природы: зависимости растений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комплекса условий (влаги, тепла, света и т. д.) с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постоянно повторяющимися закономерными изменениями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жизни растений в разные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сезоны, воспитывать внимательное 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бережное отношение к ним.</a:t>
            </a:r>
          </a:p>
          <a:p>
            <a:endParaRPr lang="ru-RU" sz="1600" dirty="0" smtClean="0"/>
          </a:p>
        </p:txBody>
      </p:sp>
      <p:pic>
        <p:nvPicPr>
          <p:cNvPr id="6" name="Рисунок 5" descr="H:\угол природы\презен + конс уголок природы в стар гр\Новая папка (2)\SAM_25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16832"/>
            <a:ext cx="2592288" cy="251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7799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Зона живых объектов комнатные цветы.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_3t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22_3tn</Template>
  <TotalTime>1207</TotalTime>
  <Words>321</Words>
  <Application>Microsoft Office PowerPoint</Application>
  <PresentationFormat>Экран (4:3)</PresentationFormat>
  <Paragraphs>155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22_3tn</vt:lpstr>
      <vt:lpstr>Консультация «Содержание уголка  природы  и экспериментирования в старшем дошкольном возрасте»</vt:lpstr>
      <vt:lpstr>Слайд 2</vt:lpstr>
      <vt:lpstr>Уголки природы в старшей группе</vt:lpstr>
      <vt:lpstr>Цель создания уголка природы:</vt:lpstr>
      <vt:lpstr>Значение уголка природы</vt:lpstr>
      <vt:lpstr>Принципы</vt:lpstr>
      <vt:lpstr>     Требования к отбору обитателей  и материалов уголка природы:    </vt:lpstr>
      <vt:lpstr>Зоны уголка природы</vt:lpstr>
      <vt:lpstr>Слайд 9</vt:lpstr>
      <vt:lpstr>Зона   мини - огород</vt:lpstr>
      <vt:lpstr>Зона мини - музея</vt:lpstr>
      <vt:lpstr>             Зона  игротеки     Цель: закреплять  основные  экологические  понятия,   воспитывается осознанно-правильное отношение  к объектам  и явлениям природы.  </vt:lpstr>
      <vt:lpstr>Зона  книги</vt:lpstr>
      <vt:lpstr>Зона моделей</vt:lpstr>
      <vt:lpstr>Зона  экспериментирования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user</cp:lastModifiedBy>
  <cp:revision>129</cp:revision>
  <dcterms:created xsi:type="dcterms:W3CDTF">2013-08-01T16:06:43Z</dcterms:created>
  <dcterms:modified xsi:type="dcterms:W3CDTF">2014-02-04T20:25:19Z</dcterms:modified>
</cp:coreProperties>
</file>